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1" r:id="rId9"/>
    <p:sldId id="265" r:id="rId10"/>
    <p:sldId id="262" r:id="rId11"/>
    <p:sldId id="266" r:id="rId12"/>
    <p:sldId id="275" r:id="rId13"/>
    <p:sldId id="267" r:id="rId14"/>
    <p:sldId id="276" r:id="rId15"/>
    <p:sldId id="269" r:id="rId16"/>
    <p:sldId id="270" r:id="rId17"/>
    <p:sldId id="277" r:id="rId18"/>
    <p:sldId id="271" r:id="rId19"/>
    <p:sldId id="272" r:id="rId20"/>
    <p:sldId id="278" r:id="rId21"/>
  </p:sldIdLst>
  <p:sldSz cx="9144000" cy="6858000" type="screen4x3"/>
  <p:notesSz cx="7053263" cy="93091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Blue Highway Condensed" panose="02010603020202020303" pitchFamily="2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35" autoAdjust="0"/>
  </p:normalViewPr>
  <p:slideViewPr>
    <p:cSldViewPr>
      <p:cViewPr varScale="1">
        <p:scale>
          <a:sx n="59" d="100"/>
          <a:sy n="59" d="100"/>
        </p:scale>
        <p:origin x="-16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r>
              <a:rPr lang="en-US" sz="3700" dirty="0">
                <a:latin typeface="Blue Highway Condensed" panose="02010603020202020303" pitchFamily="2" charset="0"/>
              </a:rPr>
              <a:t>Young People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r>
              <a:rPr lang="en-US" dirty="0" smtClean="0"/>
              <a:t>February 16, 2014 PM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West Side church of Christ, Stan Cox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FE14ADBB-9CFF-40A3-9BFD-982381369D10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13874CA-1490-44F9-80EF-5429E589A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3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Taken from Paul </a:t>
            </a:r>
            <a:r>
              <a:rPr lang="en-US" dirty="0" err="1" smtClean="0"/>
              <a:t>Sain’s</a:t>
            </a:r>
            <a:r>
              <a:rPr lang="en-US" dirty="0" smtClean="0"/>
              <a:t> Ready</a:t>
            </a:r>
            <a:r>
              <a:rPr lang="en-US" baseline="0" dirty="0" smtClean="0"/>
              <a:t> Reference, page 110</a:t>
            </a:r>
          </a:p>
          <a:p>
            <a:r>
              <a:rPr lang="en-US" baseline="0" dirty="0" smtClean="0"/>
              <a:t>Preached at West Side on February 16, 2014 pm</a:t>
            </a:r>
          </a:p>
          <a:p>
            <a:r>
              <a:rPr lang="en-US" baseline="0" dirty="0" smtClean="0"/>
              <a:t>Print Slides: 1, 17,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874CA-1490-44F9-80EF-5429E589AA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3376-91AD-4427-B431-3CC99C40717B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B0FB-9073-410A-8594-0E02FB279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1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3376-91AD-4427-B431-3CC99C40717B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B0FB-9073-410A-8594-0E02FB279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7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3376-91AD-4427-B431-3CC99C40717B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B0FB-9073-410A-8594-0E02FB279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3376-91AD-4427-B431-3CC99C40717B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B0FB-9073-410A-8594-0E02FB279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3376-91AD-4427-B431-3CC99C40717B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B0FB-9073-410A-8594-0E02FB279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6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3376-91AD-4427-B431-3CC99C40717B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B0FB-9073-410A-8594-0E02FB279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3376-91AD-4427-B431-3CC99C40717B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B0FB-9073-410A-8594-0E02FB279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3376-91AD-4427-B431-3CC99C40717B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B0FB-9073-410A-8594-0E02FB279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4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3376-91AD-4427-B431-3CC99C40717B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B0FB-9073-410A-8594-0E02FB279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2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3376-91AD-4427-B431-3CC99C40717B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B0FB-9073-410A-8594-0E02FB279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8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3376-91AD-4427-B431-3CC99C40717B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B0FB-9073-410A-8594-0E02FB279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6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ass trans="21000" scaling="87"/>
                    </a14:imgEffect>
                    <a14:imgEffect>
                      <a14:colorTemperature colorTemp="8250"/>
                    </a14:imgEffect>
                    <a14:imgEffect>
                      <a14:saturation sat="400000"/>
                    </a14:imgEffect>
                    <a14:imgEffect>
                      <a14:brightnessContrast bright="-40000" contrast="6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33376-91AD-4427-B431-3CC99C40717B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BB0FB-9073-410A-8594-0E02FB279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8000" kern="1200">
          <a:solidFill>
            <a:schemeClr val="bg1"/>
          </a:solidFill>
          <a:latin typeface="Blue Highway Condensed" panose="02010603020202020303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904999"/>
          </a:xfrm>
        </p:spPr>
        <p:txBody>
          <a:bodyPr/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 People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124200"/>
            <a:ext cx="7467600" cy="2514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1 Timothy 4:12</a:t>
            </a:r>
          </a:p>
          <a:p>
            <a:pPr algn="l"/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“Let no one despise your youth, but be an example to the believers in word, in conduct, in love, in spirit, in faith, in purity.”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algn="l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22:36-38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marL="0" indent="457200">
              <a:buNone/>
            </a:pPr>
            <a:r>
              <a:rPr lang="en-US" baseline="30000" dirty="0" smtClean="0"/>
              <a:t> </a:t>
            </a:r>
            <a:r>
              <a:rPr lang="en-US" dirty="0" smtClean="0"/>
              <a:t>“Teacher, which </a:t>
            </a:r>
            <a:r>
              <a:rPr lang="en-US" i="1" dirty="0" smtClean="0"/>
              <a:t>is</a:t>
            </a:r>
            <a:r>
              <a:rPr lang="en-US" dirty="0" smtClean="0"/>
              <a:t> the great               commandment in the law?” </a:t>
            </a:r>
            <a:r>
              <a:rPr lang="en-US" baseline="30000" dirty="0" smtClean="0"/>
              <a:t>37 </a:t>
            </a:r>
            <a:r>
              <a:rPr lang="en-US" dirty="0" smtClean="0"/>
              <a:t>Jesus                          said to him, “‘You shall love the </a:t>
            </a:r>
            <a:r>
              <a:rPr lang="en-US" cap="small" dirty="0" smtClean="0">
                <a:effectLst/>
              </a:rPr>
              <a:t>Lord</a:t>
            </a:r>
            <a:r>
              <a:rPr lang="en-US" dirty="0" smtClean="0"/>
              <a:t> your God with all your heart, with all your soul, and with all your mind.’ </a:t>
            </a:r>
            <a:r>
              <a:rPr lang="en-US" baseline="30000" dirty="0" smtClean="0"/>
              <a:t>38 </a:t>
            </a:r>
            <a:r>
              <a:rPr lang="en-US" dirty="0" smtClean="0"/>
              <a:t>This is </a:t>
            </a:r>
            <a:r>
              <a:rPr lang="en-US" i="1" dirty="0" smtClean="0"/>
              <a:t>the</a:t>
            </a:r>
            <a:r>
              <a:rPr lang="en-US" dirty="0" smtClean="0"/>
              <a:t> first and great commandment.</a:t>
            </a:r>
          </a:p>
          <a:p>
            <a:pPr marL="0" indent="457200">
              <a:buNone/>
            </a:pPr>
            <a:endParaRPr lang="en-US" dirty="0"/>
          </a:p>
          <a:p>
            <a:pPr marL="0" indent="457200" algn="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Love for God, first and foremost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03" y="260862"/>
            <a:ext cx="1439202" cy="1339338"/>
          </a:xfrm>
          <a:prstGeom prst="rect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40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algn="l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1:22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marL="0" indent="457200">
              <a:buNone/>
            </a:pPr>
            <a:r>
              <a:rPr lang="en-US" dirty="0" smtClean="0"/>
              <a:t>Since you have purified your souls                         in obeying the truth through the                          Spirit in sincere love of the brethren, love one another fervently with a pure heart</a:t>
            </a:r>
            <a:endParaRPr lang="en-US" dirty="0"/>
          </a:p>
          <a:p>
            <a:pPr marL="0" indent="457200" algn="r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457200" algn="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Sincere (without hypocrisy)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love for the brethren.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03" y="260862"/>
            <a:ext cx="1439202" cy="1339338"/>
          </a:xfrm>
          <a:prstGeom prst="rect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52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an Example to the Believers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>
                <a:latin typeface="Blue Highway Condensed" panose="02010603020202020303" pitchFamily="2" charset="0"/>
              </a:rPr>
              <a:t>In …</a:t>
            </a:r>
          </a:p>
          <a:p>
            <a:pPr marL="519113"/>
            <a:r>
              <a:rPr lang="en-US" b="1" dirty="0" smtClean="0"/>
              <a:t>Word </a:t>
            </a:r>
            <a:r>
              <a:rPr lang="en-US" i="1" dirty="0" smtClean="0">
                <a:solidFill>
                  <a:srgbClr val="FFFF00"/>
                </a:solidFill>
              </a:rPr>
              <a:t>(Matthew 12:34-35; Ephesians 4:29)</a:t>
            </a:r>
          </a:p>
          <a:p>
            <a:pPr marL="519113"/>
            <a:r>
              <a:rPr lang="en-US" b="1" dirty="0" smtClean="0"/>
              <a:t>Conduct</a:t>
            </a:r>
            <a:r>
              <a:rPr lang="en-US" dirty="0" smtClean="0"/>
              <a:t>/Manner of life </a:t>
            </a:r>
            <a:r>
              <a:rPr lang="en-US" i="1" dirty="0" smtClean="0">
                <a:solidFill>
                  <a:srgbClr val="FFFF00"/>
                </a:solidFill>
              </a:rPr>
              <a:t>(Titus 2:11-14)</a:t>
            </a:r>
          </a:p>
          <a:p>
            <a:pPr marL="519113"/>
            <a:r>
              <a:rPr lang="en-US" b="1" dirty="0" smtClean="0"/>
              <a:t>Love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FF00"/>
                </a:solidFill>
              </a:rPr>
              <a:t>(Matthew 22:36-38; 1 Peter 1:22)</a:t>
            </a:r>
          </a:p>
          <a:p>
            <a:pPr marL="519113"/>
            <a:r>
              <a:rPr lang="en-US" b="1" dirty="0" smtClean="0"/>
              <a:t>Spirit</a:t>
            </a:r>
            <a:r>
              <a:rPr lang="en-US" dirty="0" smtClean="0"/>
              <a:t>/Devotion </a:t>
            </a:r>
            <a:r>
              <a:rPr lang="en-US" i="1" dirty="0" smtClean="0">
                <a:solidFill>
                  <a:srgbClr val="FFFF00"/>
                </a:solidFill>
              </a:rPr>
              <a:t>(Matthew 6:31-33)</a:t>
            </a:r>
          </a:p>
        </p:txBody>
      </p:sp>
    </p:spTree>
    <p:extLst>
      <p:ext uri="{BB962C8B-B14F-4D97-AF65-F5344CB8AC3E}">
        <p14:creationId xmlns:p14="http://schemas.microsoft.com/office/powerpoint/2010/main" val="12867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algn="l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6:31-33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marL="0" indent="457200">
              <a:buNone/>
            </a:pPr>
            <a:r>
              <a:rPr lang="en-US" baseline="30000" dirty="0" smtClean="0"/>
              <a:t>  </a:t>
            </a:r>
            <a:r>
              <a:rPr lang="en-US" dirty="0" smtClean="0"/>
              <a:t>“Therefore do not worry, saying,                   ‘What shall we eat?’ or ‘What shall                    we drink?’ or ‘What shall we wear?’ </a:t>
            </a:r>
            <a:r>
              <a:rPr lang="en-US" baseline="30000" dirty="0" smtClean="0"/>
              <a:t>32 </a:t>
            </a:r>
            <a:r>
              <a:rPr lang="en-US" dirty="0" smtClean="0"/>
              <a:t>For after all these things the Gentiles seek. For your heavenly Father knows that you need all these things. </a:t>
            </a:r>
            <a:r>
              <a:rPr lang="en-US" baseline="30000" dirty="0" smtClean="0"/>
              <a:t>33 </a:t>
            </a:r>
            <a:r>
              <a:rPr lang="en-US" dirty="0" smtClean="0">
                <a:solidFill>
                  <a:srgbClr val="FFFF00"/>
                </a:solidFill>
              </a:rPr>
              <a:t>But seek first the kingdom of God and His righteousness</a:t>
            </a:r>
            <a:r>
              <a:rPr lang="en-US" dirty="0" smtClean="0"/>
              <a:t>, and all these things shall be added to you..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03" y="260862"/>
            <a:ext cx="1439202" cy="1339338"/>
          </a:xfrm>
          <a:prstGeom prst="rect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52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an Example to the Believers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>
                <a:latin typeface="Blue Highway Condensed" panose="02010603020202020303" pitchFamily="2" charset="0"/>
              </a:rPr>
              <a:t>In …</a:t>
            </a:r>
          </a:p>
          <a:p>
            <a:pPr marL="519113"/>
            <a:r>
              <a:rPr lang="en-US" b="1" dirty="0" smtClean="0"/>
              <a:t>Word </a:t>
            </a:r>
            <a:r>
              <a:rPr lang="en-US" i="1" dirty="0" smtClean="0">
                <a:solidFill>
                  <a:srgbClr val="FFFF00"/>
                </a:solidFill>
              </a:rPr>
              <a:t>(Matthew 12:34-35; Ephesians 4:29)</a:t>
            </a:r>
          </a:p>
          <a:p>
            <a:pPr marL="519113"/>
            <a:r>
              <a:rPr lang="en-US" b="1" dirty="0" smtClean="0"/>
              <a:t>Conduct</a:t>
            </a:r>
            <a:r>
              <a:rPr lang="en-US" dirty="0" smtClean="0"/>
              <a:t>/Manner of life </a:t>
            </a:r>
            <a:r>
              <a:rPr lang="en-US" i="1" dirty="0" smtClean="0">
                <a:solidFill>
                  <a:srgbClr val="FFFF00"/>
                </a:solidFill>
              </a:rPr>
              <a:t>(Titus 2:11-14)</a:t>
            </a:r>
          </a:p>
          <a:p>
            <a:pPr marL="519113"/>
            <a:r>
              <a:rPr lang="en-US" b="1" dirty="0" smtClean="0"/>
              <a:t>Love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FF00"/>
                </a:solidFill>
              </a:rPr>
              <a:t>(Matthew 22:36-38; 1 Peter 1:22)</a:t>
            </a:r>
          </a:p>
          <a:p>
            <a:pPr marL="519113"/>
            <a:r>
              <a:rPr lang="en-US" b="1" dirty="0" smtClean="0"/>
              <a:t>Spirit</a:t>
            </a:r>
            <a:r>
              <a:rPr lang="en-US" dirty="0" smtClean="0"/>
              <a:t>/Devotion </a:t>
            </a:r>
            <a:r>
              <a:rPr lang="en-US" i="1" dirty="0" smtClean="0">
                <a:solidFill>
                  <a:srgbClr val="FFFF00"/>
                </a:solidFill>
              </a:rPr>
              <a:t>(Matthew 6:31-33)</a:t>
            </a:r>
          </a:p>
          <a:p>
            <a:pPr marL="519113"/>
            <a:r>
              <a:rPr lang="en-US" b="1" dirty="0" smtClean="0"/>
              <a:t>Faith</a:t>
            </a:r>
            <a:r>
              <a:rPr lang="en-US" dirty="0" smtClean="0"/>
              <a:t>/Faithfulness </a:t>
            </a:r>
            <a:r>
              <a:rPr lang="en-US" i="1" dirty="0" smtClean="0">
                <a:solidFill>
                  <a:srgbClr val="FFFF00"/>
                </a:solidFill>
              </a:rPr>
              <a:t>(Matthew 10:22; Rev. 2:10)</a:t>
            </a:r>
          </a:p>
        </p:txBody>
      </p:sp>
    </p:spTree>
    <p:extLst>
      <p:ext uri="{BB962C8B-B14F-4D97-AF65-F5344CB8AC3E}">
        <p14:creationId xmlns:p14="http://schemas.microsoft.com/office/powerpoint/2010/main" val="14014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algn="l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10:22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marL="0" indent="457200">
              <a:buNone/>
            </a:pPr>
            <a:r>
              <a:rPr lang="en-US" baseline="30000" dirty="0" smtClean="0"/>
              <a:t>  </a:t>
            </a:r>
            <a:r>
              <a:rPr lang="en-US" dirty="0" smtClean="0"/>
              <a:t>And you will be hated by all for                           My name’s sake. But he who </a:t>
            </a:r>
            <a:r>
              <a:rPr lang="en-US" dirty="0" smtClean="0">
                <a:solidFill>
                  <a:srgbClr val="FFFF00"/>
                </a:solidFill>
              </a:rPr>
              <a:t>endures                   to the end will be saved</a:t>
            </a:r>
            <a:r>
              <a:rPr lang="en-US" dirty="0" smtClean="0"/>
              <a:t>.</a:t>
            </a:r>
          </a:p>
          <a:p>
            <a:pPr marL="0" indent="457200">
              <a:buNone/>
            </a:pPr>
            <a:endParaRPr lang="en-US" dirty="0"/>
          </a:p>
          <a:p>
            <a:pPr marL="0" indent="457200" algn="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Jesus warned his disciples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(Limited Commission)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03" y="260862"/>
            <a:ext cx="1439202" cy="1339338"/>
          </a:xfrm>
          <a:prstGeom prst="rect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52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algn="l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2:10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marL="0" indent="457200">
              <a:buNone/>
            </a:pPr>
            <a:r>
              <a:rPr lang="en-US" dirty="0" smtClean="0"/>
              <a:t>Do not fear any of those things                        which you are about to suffer. Indeed,                     the devil is about to throw </a:t>
            </a:r>
            <a:r>
              <a:rPr lang="en-US" i="1" dirty="0" smtClean="0"/>
              <a:t>some</a:t>
            </a:r>
            <a:r>
              <a:rPr lang="en-US" dirty="0" smtClean="0"/>
              <a:t> of you into prison, that you may be tested, and you will have tribulation ten days. </a:t>
            </a:r>
            <a:r>
              <a:rPr lang="en-US" dirty="0" smtClean="0">
                <a:solidFill>
                  <a:srgbClr val="FFFF00"/>
                </a:solidFill>
              </a:rPr>
              <a:t>Be faithful until death, and I will give you the crown of life</a:t>
            </a:r>
            <a:r>
              <a:rPr lang="en-US" dirty="0" smtClean="0"/>
              <a:t>.</a:t>
            </a:r>
          </a:p>
          <a:p>
            <a:pPr marL="0" indent="457200">
              <a:buNone/>
            </a:pPr>
            <a:endParaRPr lang="en-US" dirty="0"/>
          </a:p>
          <a:p>
            <a:pPr marL="0" indent="457200" algn="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“unto death”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(even to the point of death)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03" y="260862"/>
            <a:ext cx="1439202" cy="1339338"/>
          </a:xfrm>
          <a:prstGeom prst="rect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52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an Example to the Believers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>
                <a:latin typeface="Blue Highway Condensed" panose="02010603020202020303" pitchFamily="2" charset="0"/>
              </a:rPr>
              <a:t>In …</a:t>
            </a:r>
          </a:p>
          <a:p>
            <a:pPr marL="519113"/>
            <a:r>
              <a:rPr lang="en-US" b="1" dirty="0" smtClean="0"/>
              <a:t>Word </a:t>
            </a:r>
            <a:r>
              <a:rPr lang="en-US" i="1" dirty="0" smtClean="0">
                <a:solidFill>
                  <a:srgbClr val="FFFF00"/>
                </a:solidFill>
              </a:rPr>
              <a:t>(Matthew 12:34-35; Ephesians 4:29)</a:t>
            </a:r>
          </a:p>
          <a:p>
            <a:pPr marL="519113"/>
            <a:r>
              <a:rPr lang="en-US" b="1" dirty="0" smtClean="0"/>
              <a:t>Conduct</a:t>
            </a:r>
            <a:r>
              <a:rPr lang="en-US" dirty="0" smtClean="0"/>
              <a:t>/Manner of life </a:t>
            </a:r>
            <a:r>
              <a:rPr lang="en-US" i="1" dirty="0" smtClean="0">
                <a:solidFill>
                  <a:srgbClr val="FFFF00"/>
                </a:solidFill>
              </a:rPr>
              <a:t>(Titus 2:11-14)</a:t>
            </a:r>
          </a:p>
          <a:p>
            <a:pPr marL="519113"/>
            <a:r>
              <a:rPr lang="en-US" b="1" dirty="0" smtClean="0"/>
              <a:t>Love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FF00"/>
                </a:solidFill>
              </a:rPr>
              <a:t>(Matthew 22:36-38; 1 Peter 1:22)</a:t>
            </a:r>
          </a:p>
          <a:p>
            <a:pPr marL="519113"/>
            <a:r>
              <a:rPr lang="en-US" b="1" dirty="0" smtClean="0"/>
              <a:t>Spirit</a:t>
            </a:r>
            <a:r>
              <a:rPr lang="en-US" dirty="0" smtClean="0"/>
              <a:t>/Devotion </a:t>
            </a:r>
            <a:r>
              <a:rPr lang="en-US" i="1" dirty="0" smtClean="0">
                <a:solidFill>
                  <a:srgbClr val="FFFF00"/>
                </a:solidFill>
              </a:rPr>
              <a:t>(Matthew 6:31-33)</a:t>
            </a:r>
          </a:p>
          <a:p>
            <a:pPr marL="519113"/>
            <a:r>
              <a:rPr lang="en-US" b="1" dirty="0" smtClean="0"/>
              <a:t>Faith</a:t>
            </a:r>
            <a:r>
              <a:rPr lang="en-US" dirty="0" smtClean="0"/>
              <a:t>/Faithfulness </a:t>
            </a:r>
            <a:r>
              <a:rPr lang="en-US" i="1" dirty="0" smtClean="0">
                <a:solidFill>
                  <a:srgbClr val="FFFF00"/>
                </a:solidFill>
              </a:rPr>
              <a:t>(Matthew 10:22; Rev. 2:10)</a:t>
            </a:r>
          </a:p>
          <a:p>
            <a:pPr marL="519113"/>
            <a:r>
              <a:rPr lang="en-US" b="1" dirty="0" smtClean="0"/>
              <a:t>Purity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FF00"/>
                </a:solidFill>
              </a:rPr>
              <a:t>(James 1:27; Romans 12:1-2)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algn="l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1:27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marL="0" indent="457200">
              <a:buNone/>
            </a:pPr>
            <a:r>
              <a:rPr lang="en-US" dirty="0" smtClean="0"/>
              <a:t>Pure and undefiled religion before                  God and the Father is this: to visit                      orphans and widows in their trouble, </a:t>
            </a:r>
            <a:r>
              <a:rPr lang="en-US" i="1" dirty="0" smtClean="0"/>
              <a:t>and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FF00"/>
                </a:solidFill>
              </a:rPr>
              <a:t>keep oneself unspotted from the world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03" y="260862"/>
            <a:ext cx="1439202" cy="1339338"/>
          </a:xfrm>
          <a:prstGeom prst="rect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52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algn="l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12:1-2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marL="0" indent="457200">
              <a:buNone/>
            </a:pPr>
            <a:r>
              <a:rPr lang="en-US" dirty="0" smtClean="0"/>
              <a:t>I beseech you therefore, brethren,                      by the mercies of God, that you                          present your bodies a living sacrifice, </a:t>
            </a:r>
            <a:r>
              <a:rPr lang="en-US" dirty="0" smtClean="0">
                <a:solidFill>
                  <a:srgbClr val="FFFF00"/>
                </a:solidFill>
              </a:rPr>
              <a:t>holy</a:t>
            </a:r>
            <a:r>
              <a:rPr lang="en-US" dirty="0" smtClean="0"/>
              <a:t>, acceptable to God, </a:t>
            </a:r>
            <a:r>
              <a:rPr lang="en-US" i="1" dirty="0" smtClean="0"/>
              <a:t>which is</a:t>
            </a:r>
            <a:r>
              <a:rPr lang="en-US" dirty="0" smtClean="0"/>
              <a:t> your reasonable service. </a:t>
            </a:r>
            <a:r>
              <a:rPr lang="en-US" baseline="30000" dirty="0" smtClean="0"/>
              <a:t>2 </a:t>
            </a:r>
            <a:r>
              <a:rPr lang="en-US" dirty="0" smtClean="0"/>
              <a:t>And do not be conformed to this world, but </a:t>
            </a:r>
            <a:r>
              <a:rPr lang="en-US" dirty="0" smtClean="0">
                <a:solidFill>
                  <a:srgbClr val="FFFF00"/>
                </a:solidFill>
              </a:rPr>
              <a:t>be transformed by the renewing of your mind</a:t>
            </a:r>
            <a:r>
              <a:rPr lang="en-US" dirty="0" smtClean="0"/>
              <a:t>, that you may prove what </a:t>
            </a:r>
            <a:r>
              <a:rPr lang="en-US" i="1" dirty="0" smtClean="0"/>
              <a:t>is</a:t>
            </a:r>
            <a:r>
              <a:rPr lang="en-US" dirty="0" smtClean="0"/>
              <a:t> that good and acceptable and perfect will of God.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03" y="260862"/>
            <a:ext cx="1439202" cy="1339338"/>
          </a:xfrm>
          <a:prstGeom prst="rect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52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algn="l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Ecclesiastes 12:1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marL="0" indent="280988">
              <a:buNone/>
            </a:pPr>
            <a:r>
              <a:rPr lang="en-US" dirty="0" smtClean="0">
                <a:solidFill>
                  <a:srgbClr val="FFFF00"/>
                </a:solidFill>
              </a:rPr>
              <a:t>Remember now your Creator                                   </a:t>
            </a:r>
            <a:r>
              <a:rPr lang="en-US" dirty="0" smtClean="0"/>
              <a:t>in the days of your youth, Before the               difficult days come, And the years draw near when you say, “I have no pleasure in them.”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03" y="260862"/>
            <a:ext cx="1439202" cy="1339338"/>
          </a:xfrm>
          <a:prstGeom prst="rect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831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371599"/>
          </a:xfrm>
        </p:spPr>
        <p:txBody>
          <a:bodyPr/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57400"/>
            <a:ext cx="7467600" cy="4114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Ecclesiastes 12:13—14</a:t>
            </a:r>
          </a:p>
          <a:p>
            <a:pPr algn="l"/>
            <a:endParaRPr lang="en-US" sz="900" dirty="0" smtClean="0">
              <a:solidFill>
                <a:srgbClr val="FFFF00"/>
              </a:solidFill>
            </a:endParaRPr>
          </a:p>
          <a:p>
            <a:pPr indent="280988" algn="l"/>
            <a:r>
              <a:rPr lang="en-US" dirty="0" smtClean="0"/>
              <a:t>Let us hear the conclusion of the whole matter:  </a:t>
            </a:r>
            <a:r>
              <a:rPr lang="en-US" dirty="0" smtClean="0">
                <a:solidFill>
                  <a:srgbClr val="FFFF00"/>
                </a:solidFill>
              </a:rPr>
              <a:t>Fear God and keep His  commandments, For this is man’s all</a:t>
            </a:r>
            <a:r>
              <a:rPr lang="en-US" dirty="0" smtClean="0"/>
              <a:t>. </a:t>
            </a:r>
            <a:r>
              <a:rPr lang="en-US" baseline="30000" dirty="0" smtClean="0"/>
              <a:t>14 </a:t>
            </a:r>
            <a:r>
              <a:rPr lang="en-US" dirty="0" smtClean="0"/>
              <a:t>For God will bring every work into judgment, Including every secret thing, Whether good or evil.</a:t>
            </a:r>
          </a:p>
        </p:txBody>
      </p:sp>
    </p:spTree>
    <p:extLst>
      <p:ext uri="{BB962C8B-B14F-4D97-AF65-F5344CB8AC3E}">
        <p14:creationId xmlns:p14="http://schemas.microsoft.com/office/powerpoint/2010/main" val="26354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algn="l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2:52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marL="0" indent="280988">
              <a:buNone/>
            </a:pPr>
            <a:r>
              <a:rPr lang="en-US" dirty="0" smtClean="0"/>
              <a:t>And Jesus increased in </a:t>
            </a:r>
            <a:r>
              <a:rPr lang="en-US" dirty="0" smtClean="0">
                <a:solidFill>
                  <a:srgbClr val="FFFF00"/>
                </a:solidFill>
              </a:rPr>
              <a:t>wisdom</a:t>
            </a:r>
            <a:r>
              <a:rPr lang="en-US" dirty="0" smtClean="0"/>
              <a:t>                             and </a:t>
            </a:r>
            <a:r>
              <a:rPr lang="en-US" dirty="0" smtClean="0">
                <a:solidFill>
                  <a:srgbClr val="FFFF00"/>
                </a:solidFill>
              </a:rPr>
              <a:t>stature</a:t>
            </a:r>
            <a:r>
              <a:rPr lang="en-US" dirty="0" smtClean="0"/>
              <a:t>, and in </a:t>
            </a:r>
            <a:r>
              <a:rPr lang="en-US" dirty="0" smtClean="0">
                <a:solidFill>
                  <a:srgbClr val="FFFF00"/>
                </a:solidFill>
              </a:rPr>
              <a:t>favor</a:t>
            </a:r>
            <a:r>
              <a:rPr lang="en-US" dirty="0" smtClean="0"/>
              <a:t> with                                God and men.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03" y="260862"/>
            <a:ext cx="1439202" cy="1339338"/>
          </a:xfrm>
          <a:prstGeom prst="rect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40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an Example to the Believers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>
                <a:latin typeface="Blue Highway Condensed" panose="02010603020202020303" pitchFamily="2" charset="0"/>
              </a:rPr>
              <a:t>In …</a:t>
            </a:r>
          </a:p>
          <a:p>
            <a:pPr marL="519113"/>
            <a:r>
              <a:rPr lang="en-US" b="1" dirty="0" smtClean="0"/>
              <a:t>Word </a:t>
            </a:r>
            <a:r>
              <a:rPr lang="en-US" i="1" dirty="0" smtClean="0">
                <a:solidFill>
                  <a:srgbClr val="FFFF00"/>
                </a:solidFill>
              </a:rPr>
              <a:t>(Matthew 12:34-35; Ephesians 4:29)</a:t>
            </a:r>
          </a:p>
        </p:txBody>
      </p:sp>
    </p:spTree>
    <p:extLst>
      <p:ext uri="{BB962C8B-B14F-4D97-AF65-F5344CB8AC3E}">
        <p14:creationId xmlns:p14="http://schemas.microsoft.com/office/powerpoint/2010/main" val="78197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algn="l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12:34-35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marL="0" indent="280988">
              <a:buNone/>
            </a:pPr>
            <a:r>
              <a:rPr lang="en-US" dirty="0" smtClean="0"/>
              <a:t>Brood of vipers! How can you,                           being evil, speak good things? </a:t>
            </a:r>
            <a:r>
              <a:rPr lang="en-US" dirty="0" smtClean="0">
                <a:solidFill>
                  <a:srgbClr val="FFFF00"/>
                </a:solidFill>
              </a:rPr>
              <a:t>For out                           of the abundance of the heart the mouth speaks.</a:t>
            </a:r>
            <a:r>
              <a:rPr lang="en-US" dirty="0" smtClean="0"/>
              <a:t> </a:t>
            </a:r>
            <a:r>
              <a:rPr lang="en-US" baseline="30000" dirty="0" smtClean="0"/>
              <a:t>35 </a:t>
            </a:r>
            <a:r>
              <a:rPr lang="en-US" dirty="0" smtClean="0"/>
              <a:t>A good man out of the good treasure of his heart brings forth good things, and an evil man out of the evil treasure brings forth evil things. </a:t>
            </a:r>
          </a:p>
          <a:p>
            <a:pPr marL="0" indent="280988">
              <a:buNone/>
            </a:pPr>
            <a:endParaRPr lang="en-US" dirty="0"/>
          </a:p>
          <a:p>
            <a:pPr marL="0" indent="280988" algn="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Speech reflects Character!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03" y="260862"/>
            <a:ext cx="1439202" cy="1339338"/>
          </a:xfrm>
          <a:prstGeom prst="rect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40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algn="l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4:29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marL="0" indent="280988">
              <a:buNone/>
            </a:pPr>
            <a:r>
              <a:rPr lang="en-US" dirty="0" smtClean="0"/>
              <a:t>Let no corrupt word proceed out of                    your mouth, but what is good for                  necessary edification, that it may impart grace to the hearers.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03" y="260862"/>
            <a:ext cx="1439202" cy="1339338"/>
          </a:xfrm>
          <a:prstGeom prst="rect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40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an Example to the Believers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>
                <a:latin typeface="Blue Highway Condensed" panose="02010603020202020303" pitchFamily="2" charset="0"/>
              </a:rPr>
              <a:t>In …</a:t>
            </a:r>
          </a:p>
          <a:p>
            <a:pPr marL="519113"/>
            <a:r>
              <a:rPr lang="en-US" b="1" dirty="0" smtClean="0"/>
              <a:t>Word </a:t>
            </a:r>
            <a:r>
              <a:rPr lang="en-US" i="1" dirty="0" smtClean="0">
                <a:solidFill>
                  <a:srgbClr val="FFFF00"/>
                </a:solidFill>
              </a:rPr>
              <a:t>(Matthew 12:34-35; Ephesians 4:29)</a:t>
            </a:r>
          </a:p>
          <a:p>
            <a:pPr marL="519113"/>
            <a:r>
              <a:rPr lang="en-US" b="1" dirty="0" smtClean="0"/>
              <a:t>Conduct</a:t>
            </a:r>
            <a:r>
              <a:rPr lang="en-US" dirty="0" smtClean="0"/>
              <a:t>/Manner of life </a:t>
            </a:r>
            <a:r>
              <a:rPr lang="en-US" i="1" dirty="0" smtClean="0">
                <a:solidFill>
                  <a:srgbClr val="FFFF00"/>
                </a:solidFill>
              </a:rPr>
              <a:t>(Titus 2:11-14)</a:t>
            </a:r>
          </a:p>
        </p:txBody>
      </p:sp>
    </p:spTree>
    <p:extLst>
      <p:ext uri="{BB962C8B-B14F-4D97-AF65-F5344CB8AC3E}">
        <p14:creationId xmlns:p14="http://schemas.microsoft.com/office/powerpoint/2010/main" val="35697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algn="l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2:11-14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marL="0" indent="280988">
              <a:buNone/>
            </a:pPr>
            <a:r>
              <a:rPr lang="en-US" dirty="0" smtClean="0"/>
              <a:t>For the grace of God that brings                  salvation has appeared to all men,                 </a:t>
            </a:r>
            <a:r>
              <a:rPr lang="en-US" baseline="30000" dirty="0" smtClean="0"/>
              <a:t>12 </a:t>
            </a:r>
            <a:r>
              <a:rPr lang="en-US" dirty="0" smtClean="0"/>
              <a:t>teaching us that, denying ungodliness and worldly lusts, </a:t>
            </a:r>
            <a:r>
              <a:rPr lang="en-US" dirty="0" smtClean="0">
                <a:solidFill>
                  <a:srgbClr val="FFFF00"/>
                </a:solidFill>
              </a:rPr>
              <a:t>we should live soberly, righteously, and godly in the present age</a:t>
            </a:r>
            <a:r>
              <a:rPr lang="en-US" dirty="0" smtClean="0"/>
              <a:t>, </a:t>
            </a:r>
            <a:r>
              <a:rPr lang="en-US" baseline="30000" dirty="0" smtClean="0"/>
              <a:t>13 </a:t>
            </a:r>
            <a:r>
              <a:rPr lang="en-US" dirty="0" smtClean="0"/>
              <a:t>looking for the blessed hope and glorious appearing of our great God and Savior Jesus Christ, </a:t>
            </a:r>
            <a:r>
              <a:rPr lang="en-US" baseline="30000" dirty="0" smtClean="0"/>
              <a:t>14 </a:t>
            </a:r>
            <a:r>
              <a:rPr lang="en-US" dirty="0" smtClean="0"/>
              <a:t>who gave Himself for us, that He might redeem us from every lawless deed and purify for Himself </a:t>
            </a:r>
            <a:r>
              <a:rPr lang="en-US" i="1" dirty="0" smtClean="0"/>
              <a:t>His</a:t>
            </a:r>
            <a:r>
              <a:rPr lang="en-US" dirty="0" smtClean="0"/>
              <a:t> own special people, zealous for good works.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03" y="260862"/>
            <a:ext cx="1439202" cy="1339338"/>
          </a:xfrm>
          <a:prstGeom prst="rect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40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an Example to the Believers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smtClean="0">
                <a:latin typeface="Blue Highway Condensed" panose="02010603020202020303" pitchFamily="2" charset="0"/>
              </a:rPr>
              <a:t>In …</a:t>
            </a:r>
          </a:p>
          <a:p>
            <a:pPr marL="519113"/>
            <a:r>
              <a:rPr lang="en-US" b="1" dirty="0" smtClean="0"/>
              <a:t>Word </a:t>
            </a:r>
            <a:r>
              <a:rPr lang="en-US" i="1" dirty="0" smtClean="0">
                <a:solidFill>
                  <a:srgbClr val="FFFF00"/>
                </a:solidFill>
              </a:rPr>
              <a:t>(Matthew 12:34-35; Ephesians 4:29)</a:t>
            </a:r>
          </a:p>
          <a:p>
            <a:pPr marL="519113"/>
            <a:r>
              <a:rPr lang="en-US" b="1" dirty="0" smtClean="0"/>
              <a:t>Conduct</a:t>
            </a:r>
            <a:r>
              <a:rPr lang="en-US" dirty="0" smtClean="0"/>
              <a:t>/Manner of life </a:t>
            </a:r>
            <a:r>
              <a:rPr lang="en-US" i="1" dirty="0" smtClean="0">
                <a:solidFill>
                  <a:srgbClr val="FFFF00"/>
                </a:solidFill>
              </a:rPr>
              <a:t>(Titus 2:11-14)</a:t>
            </a:r>
          </a:p>
          <a:p>
            <a:pPr marL="519113"/>
            <a:r>
              <a:rPr lang="en-US" b="1" dirty="0" smtClean="0"/>
              <a:t>Love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FF00"/>
                </a:solidFill>
              </a:rPr>
              <a:t>(Matthew 22:36-38; 1 Peter 1:22)</a:t>
            </a:r>
          </a:p>
        </p:txBody>
      </p:sp>
    </p:spTree>
    <p:extLst>
      <p:ext uri="{BB962C8B-B14F-4D97-AF65-F5344CB8AC3E}">
        <p14:creationId xmlns:p14="http://schemas.microsoft.com/office/powerpoint/2010/main" val="20016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606</Words>
  <Application>Microsoft Office PowerPoint</Application>
  <PresentationFormat>On-screen Show (4:3)</PresentationFormat>
  <Paragraphs>78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Blue Highway Condensed</vt:lpstr>
      <vt:lpstr>Office Theme</vt:lpstr>
      <vt:lpstr>Young People</vt:lpstr>
      <vt:lpstr>Ecclesiastes 12:1</vt:lpstr>
      <vt:lpstr>Luke 2:52</vt:lpstr>
      <vt:lpstr>Be an Example to the Believers</vt:lpstr>
      <vt:lpstr>Matthew 12:34-35</vt:lpstr>
      <vt:lpstr>Ephesians 4:29</vt:lpstr>
      <vt:lpstr>Be an Example to the Believers</vt:lpstr>
      <vt:lpstr>Titus 2:11-14</vt:lpstr>
      <vt:lpstr>Be an Example to the Believers</vt:lpstr>
      <vt:lpstr>Matthew 22:36-38</vt:lpstr>
      <vt:lpstr>1 Peter 1:22</vt:lpstr>
      <vt:lpstr>Be an Example to the Believers</vt:lpstr>
      <vt:lpstr>Matthew 6:31-33</vt:lpstr>
      <vt:lpstr>Be an Example to the Believers</vt:lpstr>
      <vt:lpstr>Matthew 10:22</vt:lpstr>
      <vt:lpstr>Revelation 2:10</vt:lpstr>
      <vt:lpstr>Be an Example to the Believers</vt:lpstr>
      <vt:lpstr>James 1:27</vt:lpstr>
      <vt:lpstr>Romans 12:1-2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People</dc:title>
  <dc:creator>Stan</dc:creator>
  <cp:lastModifiedBy>Stan</cp:lastModifiedBy>
  <cp:revision>8</cp:revision>
  <cp:lastPrinted>2014-02-16T22:53:22Z</cp:lastPrinted>
  <dcterms:created xsi:type="dcterms:W3CDTF">2014-02-16T22:08:42Z</dcterms:created>
  <dcterms:modified xsi:type="dcterms:W3CDTF">2014-02-16T22:55:29Z</dcterms:modified>
</cp:coreProperties>
</file>